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2"/>
    <p:sldId id="257" r:id="rId3"/>
    <p:sldId id="258" r:id="rId4"/>
    <p:sldId id="259" r:id="rId5"/>
    <p:sldId id="261" r:id="rId6"/>
    <p:sldId id="264" r:id="rId7"/>
    <p:sldId id="265" r:id="rId8"/>
    <p:sldId id="266" r:id="rId9"/>
    <p:sldId id="267" r:id="rId10"/>
    <p:sldId id="262" r:id="rId11"/>
    <p:sldId id="260" r:id="rId12"/>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6D0B9D-62A4-4978-9B9C-86EC2F0C4680}" v="3" dt="2025-06-02T23:17:04.891"/>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75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hew Christoff" userId="e86acab5fc5e11ce" providerId="LiveId" clId="{036D0B9D-62A4-4978-9B9C-86EC2F0C4680}"/>
    <pc:docChg chg="undo custSel addSld delSld modSld sldOrd">
      <pc:chgData name="Matthew Christoff" userId="e86acab5fc5e11ce" providerId="LiveId" clId="{036D0B9D-62A4-4978-9B9C-86EC2F0C4680}" dt="2025-06-02T23:17:31.205" v="162" actId="1076"/>
      <pc:docMkLst>
        <pc:docMk/>
      </pc:docMkLst>
      <pc:sldChg chg="addSp delSp modSp mod">
        <pc:chgData name="Matthew Christoff" userId="e86acab5fc5e11ce" providerId="LiveId" clId="{036D0B9D-62A4-4978-9B9C-86EC2F0C4680}" dt="2025-06-02T23:17:31.205" v="162" actId="1076"/>
        <pc:sldMkLst>
          <pc:docMk/>
          <pc:sldMk cId="0" sldId="256"/>
        </pc:sldMkLst>
        <pc:spChg chg="mod">
          <ac:chgData name="Matthew Christoff" userId="e86acab5fc5e11ce" providerId="LiveId" clId="{036D0B9D-62A4-4978-9B9C-86EC2F0C4680}" dt="2025-06-02T23:17:26.487" v="159" actId="1076"/>
          <ac:spMkLst>
            <pc:docMk/>
            <pc:sldMk cId="0" sldId="256"/>
            <ac:spMk id="103" creationId="{00000000-0000-0000-0000-000000000000}"/>
          </ac:spMkLst>
        </pc:spChg>
        <pc:picChg chg="add mod">
          <ac:chgData name="Matthew Christoff" userId="e86acab5fc5e11ce" providerId="LiveId" clId="{036D0B9D-62A4-4978-9B9C-86EC2F0C4680}" dt="2025-06-02T23:17:31.205" v="162" actId="1076"/>
          <ac:picMkLst>
            <pc:docMk/>
            <pc:sldMk cId="0" sldId="256"/>
            <ac:picMk id="3" creationId="{341249C9-D831-28E9-2691-C3B525B3C49A}"/>
          </ac:picMkLst>
        </pc:picChg>
        <pc:picChg chg="del">
          <ac:chgData name="Matthew Christoff" userId="e86acab5fc5e11ce" providerId="LiveId" clId="{036D0B9D-62A4-4978-9B9C-86EC2F0C4680}" dt="2025-06-02T23:17:16.816" v="155" actId="21"/>
          <ac:picMkLst>
            <pc:docMk/>
            <pc:sldMk cId="0" sldId="256"/>
            <ac:picMk id="105" creationId="{00000000-0000-0000-0000-000000000000}"/>
          </ac:picMkLst>
        </pc:picChg>
      </pc:sldChg>
      <pc:sldChg chg="modSp mod">
        <pc:chgData name="Matthew Christoff" userId="e86acab5fc5e11ce" providerId="LiveId" clId="{036D0B9D-62A4-4978-9B9C-86EC2F0C4680}" dt="2025-06-02T19:16:30.894" v="140" actId="12"/>
        <pc:sldMkLst>
          <pc:docMk/>
          <pc:sldMk cId="0" sldId="258"/>
        </pc:sldMkLst>
        <pc:spChg chg="mod">
          <ac:chgData name="Matthew Christoff" userId="e86acab5fc5e11ce" providerId="LiveId" clId="{036D0B9D-62A4-4978-9B9C-86EC2F0C4680}" dt="2025-06-02T19:16:30.894" v="140" actId="12"/>
          <ac:spMkLst>
            <pc:docMk/>
            <pc:sldMk cId="0" sldId="258"/>
            <ac:spMk id="116" creationId="{00000000-0000-0000-0000-000000000000}"/>
          </ac:spMkLst>
        </pc:spChg>
      </pc:sldChg>
      <pc:sldChg chg="add del ord">
        <pc:chgData name="Matthew Christoff" userId="e86acab5fc5e11ce" providerId="LiveId" clId="{036D0B9D-62A4-4978-9B9C-86EC2F0C4680}" dt="2025-06-02T22:14:40.325" v="145"/>
        <pc:sldMkLst>
          <pc:docMk/>
          <pc:sldMk cId="0" sldId="259"/>
        </pc:sldMkLst>
      </pc:sldChg>
      <pc:sldChg chg="modSp mod ord">
        <pc:chgData name="Matthew Christoff" userId="e86acab5fc5e11ce" providerId="LiveId" clId="{036D0B9D-62A4-4978-9B9C-86EC2F0C4680}" dt="2025-06-02T19:14:48.771" v="71" actId="20577"/>
        <pc:sldMkLst>
          <pc:docMk/>
          <pc:sldMk cId="0" sldId="260"/>
        </pc:sldMkLst>
        <pc:spChg chg="mod">
          <ac:chgData name="Matthew Christoff" userId="e86acab5fc5e11ce" providerId="LiveId" clId="{036D0B9D-62A4-4978-9B9C-86EC2F0C4680}" dt="2025-06-02T18:48:23.659" v="17" actId="255"/>
          <ac:spMkLst>
            <pc:docMk/>
            <pc:sldMk cId="0" sldId="260"/>
            <ac:spMk id="121" creationId="{00000000-0000-0000-0000-000000000000}"/>
          </ac:spMkLst>
        </pc:spChg>
        <pc:spChg chg="mod">
          <ac:chgData name="Matthew Christoff" userId="e86acab5fc5e11ce" providerId="LiveId" clId="{036D0B9D-62A4-4978-9B9C-86EC2F0C4680}" dt="2025-06-02T19:14:48.771" v="71" actId="20577"/>
          <ac:spMkLst>
            <pc:docMk/>
            <pc:sldMk cId="0" sldId="260"/>
            <ac:spMk id="122" creationId="{00000000-0000-0000-0000-000000000000}"/>
          </ac:spMkLst>
        </pc:spChg>
      </pc:sldChg>
      <pc:sldChg chg="del">
        <pc:chgData name="Matthew Christoff" userId="e86acab5fc5e11ce" providerId="LiveId" clId="{036D0B9D-62A4-4978-9B9C-86EC2F0C4680}" dt="2025-06-02T19:06:37.791" v="29" actId="2696"/>
        <pc:sldMkLst>
          <pc:docMk/>
          <pc:sldMk cId="0" sldId="262"/>
        </pc:sldMkLst>
      </pc:sldChg>
      <pc:sldChg chg="modSp new mod">
        <pc:chgData name="Matthew Christoff" userId="e86acab5fc5e11ce" providerId="LiveId" clId="{036D0B9D-62A4-4978-9B9C-86EC2F0C4680}" dt="2025-06-02T19:15:44.897" v="137" actId="20577"/>
        <pc:sldMkLst>
          <pc:docMk/>
          <pc:sldMk cId="1968634015" sldId="262"/>
        </pc:sldMkLst>
        <pc:spChg chg="mod">
          <ac:chgData name="Matthew Christoff" userId="e86acab5fc5e11ce" providerId="LiveId" clId="{036D0B9D-62A4-4978-9B9C-86EC2F0C4680}" dt="2025-06-02T19:08:15.381" v="53" actId="20577"/>
          <ac:spMkLst>
            <pc:docMk/>
            <pc:sldMk cId="1968634015" sldId="262"/>
            <ac:spMk id="2" creationId="{24070B2C-3D4D-4031-48DD-0CC5465177C0}"/>
          </ac:spMkLst>
        </pc:spChg>
        <pc:spChg chg="mod">
          <ac:chgData name="Matthew Christoff" userId="e86acab5fc5e11ce" providerId="LiveId" clId="{036D0B9D-62A4-4978-9B9C-86EC2F0C4680}" dt="2025-06-02T19:15:44.897" v="137" actId="20577"/>
          <ac:spMkLst>
            <pc:docMk/>
            <pc:sldMk cId="1968634015" sldId="262"/>
            <ac:spMk id="3" creationId="{5F921CC0-2E16-9FC7-7D14-8B9DE0F82D0F}"/>
          </ac:spMkLst>
        </pc:spChg>
      </pc:sldChg>
      <pc:sldChg chg="add del ord">
        <pc:chgData name="Matthew Christoff" userId="e86acab5fc5e11ce" providerId="LiveId" clId="{036D0B9D-62A4-4978-9B9C-86EC2F0C4680}" dt="2025-06-02T22:16:49.133" v="149" actId="2696"/>
        <pc:sldMkLst>
          <pc:docMk/>
          <pc:sldMk cId="0" sldId="263"/>
        </pc:sldMkLst>
      </pc:sldChg>
      <pc:sldChg chg="add del ord">
        <pc:chgData name="Matthew Christoff" userId="e86acab5fc5e11ce" providerId="LiveId" clId="{036D0B9D-62A4-4978-9B9C-86EC2F0C4680}" dt="2025-06-02T22:16:38.495" v="146"/>
        <pc:sldMkLst>
          <pc:docMk/>
          <pc:sldMk cId="0" sldId="264"/>
        </pc:sldMkLst>
      </pc:sldChg>
      <pc:sldChg chg="add del ord">
        <pc:chgData name="Matthew Christoff" userId="e86acab5fc5e11ce" providerId="LiveId" clId="{036D0B9D-62A4-4978-9B9C-86EC2F0C4680}" dt="2025-06-02T22:16:38.495" v="146"/>
        <pc:sldMkLst>
          <pc:docMk/>
          <pc:sldMk cId="0" sldId="265"/>
        </pc:sldMkLst>
      </pc:sldChg>
      <pc:sldChg chg="add del ord">
        <pc:chgData name="Matthew Christoff" userId="e86acab5fc5e11ce" providerId="LiveId" clId="{036D0B9D-62A4-4978-9B9C-86EC2F0C4680}" dt="2025-06-02T22:16:38.495" v="146"/>
        <pc:sldMkLst>
          <pc:docMk/>
          <pc:sldMk cId="0" sldId="266"/>
        </pc:sldMkLst>
      </pc:sldChg>
      <pc:sldChg chg="add del">
        <pc:chgData name="Matthew Christoff" userId="e86acab5fc5e11ce" providerId="LiveId" clId="{036D0B9D-62A4-4978-9B9C-86EC2F0C4680}" dt="2025-06-02T22:16:38.495" v="146"/>
        <pc:sldMkLst>
          <pc:docMk/>
          <pc:sldMk cId="0" sldId="267"/>
        </pc:sldMkLst>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0" name="Shape 100"/>
          <p:cNvSpPr>
            <a:spLocks noGrp="1" noRot="1" noChangeAspect="1"/>
          </p:cNvSpPr>
          <p:nvPr>
            <p:ph type="sldImg"/>
          </p:nvPr>
        </p:nvSpPr>
        <p:spPr>
          <a:xfrm>
            <a:off x="1143000" y="685800"/>
            <a:ext cx="4572000" cy="3429000"/>
          </a:xfrm>
          <a:prstGeom prst="rect">
            <a:avLst/>
          </a:prstGeom>
        </p:spPr>
        <p:txBody>
          <a:bodyPr/>
          <a:lstStyle/>
          <a:p>
            <a:endParaRPr/>
          </a:p>
        </p:txBody>
      </p:sp>
      <p:sp>
        <p:nvSpPr>
          <p:cNvPr id="101" name="Shape 10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524000" y="1122362"/>
            <a:ext cx="9144000" cy="2387601"/>
          </a:xfrm>
          <a:prstGeom prst="rect">
            <a:avLst/>
          </a:prstGeom>
        </p:spPr>
        <p:txBody>
          <a:bodyPr anchor="b"/>
          <a:lstStyle>
            <a:lvl1pPr algn="ctr">
              <a:defRPr sz="6000"/>
            </a:lvl1pPr>
          </a:lstStyle>
          <a:p>
            <a:r>
              <a:t>Title Text</a:t>
            </a:r>
          </a:p>
        </p:txBody>
      </p:sp>
      <p:sp>
        <p:nvSpPr>
          <p:cNvPr id="12" name="Body Level One…"/>
          <p:cNvSpPr txBox="1">
            <a:spLocks noGrp="1"/>
          </p:cNvSpPr>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
        <p:cNvGrpSpPr/>
        <p:nvPr/>
      </p:nvGrpSpPr>
      <p:grpSpPr>
        <a:xfrm>
          <a:off x="0" y="0"/>
          <a:ext cx="0" cy="0"/>
          <a:chOff x="0" y="0"/>
          <a:chExt cx="0" cy="0"/>
        </a:xfrm>
      </p:grpSpPr>
      <p:sp>
        <p:nvSpPr>
          <p:cNvPr id="92" name="Title Text"/>
          <p:cNvSpPr txBox="1">
            <a:spLocks noGrp="1"/>
          </p:cNvSpPr>
          <p:nvPr>
            <p:ph type="title"/>
          </p:nvPr>
        </p:nvSpPr>
        <p:spPr>
          <a:xfrm>
            <a:off x="415600" y="593366"/>
            <a:ext cx="11360801" cy="763601"/>
          </a:xfrm>
          <a:prstGeom prst="rect">
            <a:avLst/>
          </a:prstGeom>
        </p:spPr>
        <p:txBody>
          <a:bodyPr lIns="91424" tIns="91424" rIns="91424" bIns="91424" anchor="t"/>
          <a:lstStyle/>
          <a:p>
            <a:r>
              <a:t>Title Text</a:t>
            </a:r>
          </a:p>
        </p:txBody>
      </p:sp>
      <p:sp>
        <p:nvSpPr>
          <p:cNvPr id="93" name="Body Level One…"/>
          <p:cNvSpPr txBox="1">
            <a:spLocks noGrp="1"/>
          </p:cNvSpPr>
          <p:nvPr>
            <p:ph type="body" idx="1"/>
          </p:nvPr>
        </p:nvSpPr>
        <p:spPr>
          <a:xfrm>
            <a:off x="415600" y="1536633"/>
            <a:ext cx="11360801" cy="4555200"/>
          </a:xfrm>
          <a:prstGeom prst="rect">
            <a:avLst/>
          </a:prstGeom>
        </p:spPr>
        <p:txBody>
          <a:bodyPr lIns="91424" tIns="91424" rIns="91424" bIns="91424"/>
          <a:lstStyle>
            <a:lvl1pPr marL="609584" indent="-457189">
              <a:spcBef>
                <a:spcPts val="0"/>
              </a:spcBef>
              <a:buSzPts val="2800"/>
              <a:buChar char="●"/>
            </a:lvl1pPr>
            <a:lvl2pPr marL="1289723" indent="-493876">
              <a:spcBef>
                <a:spcPts val="0"/>
              </a:spcBef>
              <a:buSzPts val="2800"/>
              <a:buChar char="○"/>
            </a:lvl2pPr>
            <a:lvl3pPr marL="1998083" indent="-592652">
              <a:spcBef>
                <a:spcPts val="0"/>
              </a:spcBef>
              <a:buSzPts val="2800"/>
              <a:buChar char="■"/>
            </a:lvl3pPr>
            <a:lvl4pPr marL="2673518" indent="-658502">
              <a:spcBef>
                <a:spcPts val="0"/>
              </a:spcBef>
              <a:buSzPts val="2800"/>
              <a:buChar char="●"/>
            </a:lvl4pPr>
            <a:lvl5pPr marL="3283103" indent="-658502">
              <a:spcBef>
                <a:spcPts val="0"/>
              </a:spcBef>
              <a:buSzPts val="2800"/>
              <a:buChar char="○"/>
            </a:lvl5pPr>
          </a:lstStyle>
          <a:p>
            <a:r>
              <a:t>Body Level One</a:t>
            </a:r>
          </a:p>
          <a:p>
            <a:pPr lvl="1"/>
            <a:r>
              <a:t>Body Level Two</a:t>
            </a:r>
          </a:p>
          <a:p>
            <a:pPr lvl="2"/>
            <a:r>
              <a:t>Body Level Three</a:t>
            </a:r>
          </a:p>
          <a:p>
            <a:pPr lvl="3"/>
            <a:r>
              <a:t>Body Level Four</a:t>
            </a:r>
          </a:p>
          <a:p>
            <a:pPr lvl="4"/>
            <a:r>
              <a:t>Body Level Five</a:t>
            </a:r>
          </a:p>
        </p:txBody>
      </p:sp>
      <p:sp>
        <p:nvSpPr>
          <p:cNvPr id="94" name="Slide Number"/>
          <p:cNvSpPr txBox="1">
            <a:spLocks noGrp="1"/>
          </p:cNvSpPr>
          <p:nvPr>
            <p:ph type="sldNum" sz="quarter" idx="2"/>
          </p:nvPr>
        </p:nvSpPr>
        <p:spPr>
          <a:xfrm>
            <a:off x="11678177" y="6310165"/>
            <a:ext cx="350035" cy="339716"/>
          </a:xfrm>
          <a:prstGeom prst="rect">
            <a:avLst/>
          </a:prstGeom>
        </p:spPr>
        <p:txBody>
          <a:bodyPr lIns="91424" tIns="91424" rIns="91424" bIns="91424"/>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le Text"/>
          <p:cNvSpPr txBox="1">
            <a:spLocks noGrp="1"/>
          </p:cNvSpPr>
          <p:nvPr>
            <p:ph type="title"/>
          </p:nvPr>
        </p:nvSpPr>
        <p:spPr>
          <a:prstGeom prst="rect">
            <a:avLst/>
          </a:prstGeom>
        </p:spPr>
        <p:txBody>
          <a:bodyPr/>
          <a:lstStyle/>
          <a:p>
            <a:r>
              <a:t>Title Text</a:t>
            </a:r>
          </a:p>
        </p:txBody>
      </p:sp>
      <p:sp>
        <p:nvSpPr>
          <p:cNvPr id="2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831850" y="1709738"/>
            <a:ext cx="10515600" cy="2852737"/>
          </a:xfrm>
          <a:prstGeom prst="rect">
            <a:avLst/>
          </a:prstGeom>
        </p:spPr>
        <p:txBody>
          <a:bodyPr anchor="b"/>
          <a:lstStyle>
            <a:lvl1pPr>
              <a:defRPr sz="6000"/>
            </a:lvl1pPr>
          </a:lstStyle>
          <a:p>
            <a:r>
              <a:t>Title Text</a:t>
            </a:r>
          </a:p>
        </p:txBody>
      </p:sp>
      <p:sp>
        <p:nvSpPr>
          <p:cNvPr id="30"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txBox="1">
            <a:spLocks noGrp="1"/>
          </p:cNvSpPr>
          <p:nvPr>
            <p:ph type="title"/>
          </p:nvPr>
        </p:nvSpPr>
        <p:spPr>
          <a:prstGeom prst="rect">
            <a:avLst/>
          </a:prstGeom>
        </p:spPr>
        <p:txBody>
          <a:bodyPr/>
          <a:lstStyle/>
          <a:p>
            <a:r>
              <a:t>Title Text</a:t>
            </a:r>
          </a:p>
        </p:txBody>
      </p:sp>
      <p:sp>
        <p:nvSpPr>
          <p:cNvPr id="39"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48"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49" name="Text Placeholder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73"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4" name="Text Placeholder 3"/>
          <p:cNvSpPr>
            <a:spLocks noGrp="1"/>
          </p:cNvSpPr>
          <p:nvPr>
            <p:ph type="body" sz="quarter" idx="21"/>
          </p:nvPr>
        </p:nvSpPr>
        <p:spPr>
          <a:xfrm>
            <a:off x="839787" y="2057400"/>
            <a:ext cx="3932239" cy="3811588"/>
          </a:xfrm>
          <a:prstGeom prst="rect">
            <a:avLst/>
          </a:prstGeom>
        </p:spPr>
        <p:txBody>
          <a:bodyPr/>
          <a:lstStyle/>
          <a:p>
            <a:pPr marL="0" indent="0">
              <a:buSzTx/>
              <a:buFontTx/>
              <a:buNone/>
              <a:defRPr sz="1600"/>
            </a:pPr>
            <a:endParaRP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83"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84"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365125"/>
            <a:ext cx="10515600" cy="13255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normAutofit/>
          </a:bodyPr>
          <a:lstStyle/>
          <a:p>
            <a:r>
              <a:t>Title Text</a:t>
            </a:r>
          </a:p>
        </p:txBody>
      </p:sp>
      <p:sp>
        <p:nvSpPr>
          <p:cNvPr id="3" name="Body Level One…"/>
          <p:cNvSpPr txBox="1">
            <a:spLocks noGrp="1"/>
          </p:cNvSpPr>
          <p:nvPr>
            <p:ph type="body" idx="1"/>
          </p:nvPr>
        </p:nvSpPr>
        <p:spPr>
          <a:xfrm>
            <a:off x="838200" y="1825625"/>
            <a:ext cx="10515600" cy="435133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mailto:mchristoff@ewu.edu"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hyperlink" Target="mailto:dharrison5@ewu.edu" TargetMode="External"/><Relationship Id="rId4" Type="http://schemas.openxmlformats.org/officeDocument/2006/relationships/hyperlink" Target="mailto:ibessire1@ewu.edu"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Subtitle 2"/>
          <p:cNvSpPr txBox="1">
            <a:spLocks noGrp="1"/>
          </p:cNvSpPr>
          <p:nvPr>
            <p:ph type="subTitle" sz="quarter" idx="1"/>
          </p:nvPr>
        </p:nvSpPr>
        <p:spPr>
          <a:xfrm>
            <a:off x="1524000" y="2601119"/>
            <a:ext cx="9144000" cy="1655762"/>
          </a:xfrm>
          <a:prstGeom prst="rect">
            <a:avLst/>
          </a:prstGeom>
        </p:spPr>
        <p:txBody>
          <a:bodyPr/>
          <a:lstStyle/>
          <a:p>
            <a:r>
              <a:rPr b="1" dirty="0" err="1"/>
              <a:t>Z</a:t>
            </a:r>
            <a:r>
              <a:rPr dirty="0" err="1"/>
              <a:t>eldat</a:t>
            </a:r>
            <a:r>
              <a:rPr dirty="0"/>
              <a:t> </a:t>
            </a:r>
            <a:r>
              <a:rPr b="1" dirty="0"/>
              <a:t>E</a:t>
            </a:r>
            <a:r>
              <a:rPr dirty="0"/>
              <a:t>xtracts </a:t>
            </a:r>
            <a:r>
              <a:rPr b="1" dirty="0"/>
              <a:t>L</a:t>
            </a:r>
            <a:r>
              <a:rPr dirty="0"/>
              <a:t>oaded </a:t>
            </a:r>
            <a:r>
              <a:rPr b="1" dirty="0"/>
              <a:t>D</a:t>
            </a:r>
            <a:r>
              <a:rPr dirty="0"/>
              <a:t>ata </a:t>
            </a:r>
            <a:r>
              <a:rPr b="1" dirty="0"/>
              <a:t>a</a:t>
            </a:r>
            <a:r>
              <a:rPr dirty="0"/>
              <a:t>nd </a:t>
            </a:r>
            <a:r>
              <a:rPr b="1" dirty="0"/>
              <a:t>T</a:t>
            </a:r>
            <a:r>
              <a:rPr dirty="0"/>
              <a:t>ranslates</a:t>
            </a:r>
          </a:p>
        </p:txBody>
      </p:sp>
      <p:sp>
        <p:nvSpPr>
          <p:cNvPr id="104" name="Rectangle 1"/>
          <p:cNvSpPr txBox="1">
            <a:spLocks noGrp="1"/>
          </p:cNvSpPr>
          <p:nvPr>
            <p:ph type="ctrTitle"/>
          </p:nvPr>
        </p:nvSpPr>
        <p:spPr>
          <a:xfrm>
            <a:off x="3566133" y="1086330"/>
            <a:ext cx="4781630" cy="1810743"/>
          </a:xfrm>
          <a:prstGeom prst="rect">
            <a:avLst/>
          </a:prstGeom>
        </p:spPr>
        <p:txBody>
          <a:bodyPr lIns="0" tIns="0" rIns="0" bIns="0" anchor="ctr"/>
          <a:lstStyle/>
          <a:p>
            <a:pPr>
              <a:lnSpc>
                <a:spcPct val="100000"/>
              </a:lnSpc>
              <a:defRPr sz="4400">
                <a:latin typeface="Arial"/>
                <a:ea typeface="Arial"/>
                <a:cs typeface="Arial"/>
                <a:sym typeface="Arial"/>
              </a:defRPr>
            </a:pPr>
            <a:r>
              <a:t>Zeldat</a:t>
            </a:r>
            <a:br/>
            <a:r>
              <a:rPr sz="3600"/>
              <a:t>Team Slippee</a:t>
            </a:r>
            <a:br>
              <a:rPr sz="3600"/>
            </a:br>
            <a:endParaRPr sz="3600"/>
          </a:p>
        </p:txBody>
      </p:sp>
      <p:pic>
        <p:nvPicPr>
          <p:cNvPr id="3" name="Picture 2" descr="A green and white frog face&#10;&#10;AI-generated content may be incorrect.">
            <a:extLst>
              <a:ext uri="{FF2B5EF4-FFF2-40B4-BE49-F238E27FC236}">
                <a16:creationId xmlns:a16="http://schemas.microsoft.com/office/drawing/2014/main" id="{341249C9-D831-28E9-2691-C3B525B3C49A}"/>
              </a:ext>
            </a:extLst>
          </p:cNvPr>
          <p:cNvPicPr>
            <a:picLocks noChangeAspect="1"/>
          </p:cNvPicPr>
          <p:nvPr/>
        </p:nvPicPr>
        <p:blipFill>
          <a:blip r:embed="rId2"/>
          <a:stretch>
            <a:fillRect/>
          </a:stretch>
        </p:blipFill>
        <p:spPr>
          <a:xfrm>
            <a:off x="4647464" y="3598721"/>
            <a:ext cx="2897072" cy="2897072"/>
          </a:xfrm>
          <a:prstGeom prst="rect">
            <a:avLst/>
          </a:prstGeom>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70B2C-3D4D-4031-48DD-0CC5465177C0}"/>
              </a:ext>
            </a:extLst>
          </p:cNvPr>
          <p:cNvSpPr>
            <a:spLocks noGrp="1"/>
          </p:cNvSpPr>
          <p:nvPr>
            <p:ph type="title"/>
          </p:nvPr>
        </p:nvSpPr>
        <p:spPr/>
        <p:txBody>
          <a:bodyPr/>
          <a:lstStyle/>
          <a:p>
            <a:r>
              <a:rPr lang="en-US" dirty="0"/>
              <a:t>Implementation details</a:t>
            </a:r>
          </a:p>
        </p:txBody>
      </p:sp>
      <p:sp>
        <p:nvSpPr>
          <p:cNvPr id="3" name="Text Placeholder 2">
            <a:extLst>
              <a:ext uri="{FF2B5EF4-FFF2-40B4-BE49-F238E27FC236}">
                <a16:creationId xmlns:a16="http://schemas.microsoft.com/office/drawing/2014/main" id="{5F921CC0-2E16-9FC7-7D14-8B9DE0F82D0F}"/>
              </a:ext>
            </a:extLst>
          </p:cNvPr>
          <p:cNvSpPr>
            <a:spLocks noGrp="1"/>
          </p:cNvSpPr>
          <p:nvPr>
            <p:ph type="body" idx="1"/>
          </p:nvPr>
        </p:nvSpPr>
        <p:spPr/>
        <p:txBody>
          <a:bodyPr/>
          <a:lstStyle/>
          <a:p>
            <a:r>
              <a:rPr lang="en-US" dirty="0"/>
              <a:t>Local application using a WebUI (front end)</a:t>
            </a:r>
          </a:p>
          <a:p>
            <a:pPr marL="1219169" lvl="1" indent="-423322">
              <a:buSzPts val="2400"/>
              <a:defRPr sz="2400"/>
            </a:pPr>
            <a:r>
              <a:rPr lang="en-US" dirty="0"/>
              <a:t>Django backend</a:t>
            </a:r>
          </a:p>
          <a:p>
            <a:pPr marL="1219169" lvl="1" indent="-423322">
              <a:buSzPts val="2400"/>
              <a:defRPr sz="2400"/>
            </a:pPr>
            <a:r>
              <a:rPr lang="en-US" dirty="0"/>
              <a:t>Hosted locally (e.g. localhost:64646)</a:t>
            </a:r>
          </a:p>
          <a:p>
            <a:pPr marL="1219169" lvl="1" indent="-423322">
              <a:buSzPts val="2400"/>
              <a:defRPr sz="2400"/>
            </a:pPr>
            <a:r>
              <a:rPr lang="en-US" dirty="0"/>
              <a:t>Allows easy file ingestion &amp; creation in python</a:t>
            </a:r>
          </a:p>
          <a:p>
            <a:pPr marL="1219169" lvl="1" indent="-423322">
              <a:buSzPts val="2400"/>
              <a:defRPr sz="2400"/>
            </a:pPr>
            <a:r>
              <a:rPr lang="en-US" dirty="0"/>
              <a:t>Also used a mix of HTML and CSS for the graphics</a:t>
            </a:r>
            <a:br>
              <a:rPr lang="en-US" dirty="0"/>
            </a:br>
            <a:endParaRPr lang="en-US" dirty="0"/>
          </a:p>
        </p:txBody>
      </p:sp>
    </p:spTree>
    <p:extLst>
      <p:ext uri="{BB962C8B-B14F-4D97-AF65-F5344CB8AC3E}">
        <p14:creationId xmlns:p14="http://schemas.microsoft.com/office/powerpoint/2010/main" val="1968634015"/>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Google Shape;72;p16"/>
          <p:cNvSpPr txBox="1">
            <a:spLocks noGrp="1"/>
          </p:cNvSpPr>
          <p:nvPr>
            <p:ph type="title"/>
          </p:nvPr>
        </p:nvSpPr>
        <p:spPr>
          <a:xfrm>
            <a:off x="415599" y="593366"/>
            <a:ext cx="11360802" cy="763601"/>
          </a:xfrm>
          <a:prstGeom prst="rect">
            <a:avLst/>
          </a:prstGeom>
        </p:spPr>
        <p:txBody>
          <a:bodyPr lIns="121899" tIns="121899" rIns="121899" bIns="121899">
            <a:normAutofit/>
          </a:bodyPr>
          <a:lstStyle>
            <a:lvl1pPr defTabSz="868680">
              <a:defRPr sz="4180"/>
            </a:lvl1pPr>
          </a:lstStyle>
          <a:p>
            <a:r>
              <a:rPr lang="en-US" sz="2800" kern="150" dirty="0">
                <a:effectLst/>
                <a:latin typeface="LM Roman 10"/>
                <a:ea typeface="Tahoma" panose="020B0604030504040204" pitchFamily="34" charset="0"/>
                <a:cs typeface="Lao UI" panose="020F0502020204030204" pitchFamily="34" charset="0"/>
              </a:rPr>
              <a:t>Tools, Technologies, and Testing </a:t>
            </a:r>
            <a:endParaRPr sz="2800" dirty="0"/>
          </a:p>
        </p:txBody>
      </p:sp>
      <p:sp>
        <p:nvSpPr>
          <p:cNvPr id="122" name="Google Shape;73;p16"/>
          <p:cNvSpPr txBox="1">
            <a:spLocks noGrp="1"/>
          </p:cNvSpPr>
          <p:nvPr>
            <p:ph type="body" idx="1"/>
          </p:nvPr>
        </p:nvSpPr>
        <p:spPr>
          <a:xfrm>
            <a:off x="415599" y="1536632"/>
            <a:ext cx="11360802" cy="4555202"/>
          </a:xfrm>
          <a:prstGeom prst="rect">
            <a:avLst/>
          </a:prstGeom>
        </p:spPr>
        <p:txBody>
          <a:bodyPr lIns="121899" tIns="121899" rIns="121899" bIns="121899"/>
          <a:lstStyle/>
          <a:p>
            <a:r>
              <a:rPr dirty="0"/>
              <a:t>Tools, frameworks, platforms</a:t>
            </a:r>
          </a:p>
          <a:p>
            <a:pPr marL="1219169" lvl="1" indent="-423322">
              <a:buSzPts val="2400"/>
              <a:defRPr sz="2400"/>
            </a:pPr>
            <a:r>
              <a:rPr dirty="0"/>
              <a:t>Django</a:t>
            </a:r>
          </a:p>
          <a:p>
            <a:pPr marL="1219169" lvl="1" indent="-423322">
              <a:buSzPts val="2400"/>
              <a:defRPr sz="2400"/>
            </a:pPr>
            <a:r>
              <a:rPr dirty="0" err="1"/>
              <a:t>htmx</a:t>
            </a:r>
            <a:endParaRPr dirty="0"/>
          </a:p>
          <a:p>
            <a:pPr marL="1219169" lvl="1" indent="-423322">
              <a:buSzPts val="2400"/>
              <a:defRPr sz="2400"/>
            </a:pPr>
            <a:r>
              <a:rPr dirty="0"/>
              <a:t>Leverage browser ubiquity while allowing simple integration with python</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Title 1"/>
          <p:cNvSpPr txBox="1">
            <a:spLocks noGrp="1"/>
          </p:cNvSpPr>
          <p:nvPr>
            <p:ph type="title"/>
          </p:nvPr>
        </p:nvSpPr>
        <p:spPr>
          <a:xfrm>
            <a:off x="838200" y="365125"/>
            <a:ext cx="10515600" cy="1325563"/>
          </a:xfrm>
          <a:prstGeom prst="rect">
            <a:avLst/>
          </a:prstGeom>
        </p:spPr>
        <p:txBody>
          <a:bodyPr/>
          <a:lstStyle/>
          <a:p>
            <a:r>
              <a:t>The Team</a:t>
            </a:r>
          </a:p>
        </p:txBody>
      </p:sp>
      <p:pic>
        <p:nvPicPr>
          <p:cNvPr id="108" name="Image" descr="Image"/>
          <p:cNvPicPr>
            <a:picLocks noChangeAspect="1"/>
          </p:cNvPicPr>
          <p:nvPr/>
        </p:nvPicPr>
        <p:blipFill>
          <a:blip r:embed="rId2"/>
          <a:stretch>
            <a:fillRect/>
          </a:stretch>
        </p:blipFill>
        <p:spPr>
          <a:xfrm>
            <a:off x="1169533" y="2306606"/>
            <a:ext cx="2180652" cy="2244788"/>
          </a:xfrm>
          <a:prstGeom prst="rect">
            <a:avLst/>
          </a:prstGeom>
          <a:ln w="12700">
            <a:miter lim="400000"/>
          </a:ln>
        </p:spPr>
      </p:pic>
      <p:pic>
        <p:nvPicPr>
          <p:cNvPr id="109" name="Image" descr="Image"/>
          <p:cNvPicPr>
            <a:picLocks noChangeAspect="1"/>
          </p:cNvPicPr>
          <p:nvPr/>
        </p:nvPicPr>
        <p:blipFill>
          <a:blip r:embed="rId3"/>
          <a:stretch>
            <a:fillRect/>
          </a:stretch>
        </p:blipFill>
        <p:spPr>
          <a:xfrm>
            <a:off x="5170797" y="2195397"/>
            <a:ext cx="1850406" cy="2467206"/>
          </a:xfrm>
          <a:prstGeom prst="rect">
            <a:avLst/>
          </a:prstGeom>
          <a:ln w="12700">
            <a:miter lim="400000"/>
          </a:ln>
        </p:spPr>
      </p:pic>
      <p:sp>
        <p:nvSpPr>
          <p:cNvPr id="110" name="Isaiah Bessire…"/>
          <p:cNvSpPr txBox="1"/>
          <p:nvPr/>
        </p:nvSpPr>
        <p:spPr>
          <a:xfrm>
            <a:off x="1158662" y="4937268"/>
            <a:ext cx="2180652" cy="6251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gn="ctr"/>
            <a:r>
              <a:t>Isaiah Bessire</a:t>
            </a:r>
          </a:p>
          <a:p>
            <a:pPr algn="ctr"/>
            <a:r>
              <a:rPr u="sng">
                <a:solidFill>
                  <a:srgbClr val="0563C1"/>
                </a:solidFill>
                <a:uFill>
                  <a:solidFill>
                    <a:srgbClr val="0563C1"/>
                  </a:solidFill>
                </a:uFill>
                <a:hlinkClick r:id="rId4"/>
              </a:rPr>
              <a:t>ibessire1@ewu.edu</a:t>
            </a:r>
          </a:p>
        </p:txBody>
      </p:sp>
      <p:sp>
        <p:nvSpPr>
          <p:cNvPr id="111" name="Devin Harrison…"/>
          <p:cNvSpPr txBox="1"/>
          <p:nvPr/>
        </p:nvSpPr>
        <p:spPr>
          <a:xfrm>
            <a:off x="5005674" y="4937268"/>
            <a:ext cx="2180652" cy="6251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gn="ctr"/>
            <a:r>
              <a:t>Devin Harrison</a:t>
            </a:r>
          </a:p>
          <a:p>
            <a:pPr algn="ctr"/>
            <a:r>
              <a:rPr u="sng">
                <a:solidFill>
                  <a:srgbClr val="0563C1"/>
                </a:solidFill>
                <a:uFill>
                  <a:solidFill>
                    <a:srgbClr val="0563C1"/>
                  </a:solidFill>
                </a:uFill>
                <a:hlinkClick r:id="rId5"/>
              </a:rPr>
              <a:t>dharrison5@ewu.edu</a:t>
            </a:r>
          </a:p>
        </p:txBody>
      </p:sp>
      <p:pic>
        <p:nvPicPr>
          <p:cNvPr id="112" name="Image" descr="Image"/>
          <p:cNvPicPr>
            <a:picLocks noChangeAspect="1"/>
          </p:cNvPicPr>
          <p:nvPr/>
        </p:nvPicPr>
        <p:blipFill>
          <a:blip r:embed="rId6"/>
          <a:stretch>
            <a:fillRect/>
          </a:stretch>
        </p:blipFill>
        <p:spPr>
          <a:xfrm>
            <a:off x="8735218" y="2085802"/>
            <a:ext cx="2686395" cy="2686396"/>
          </a:xfrm>
          <a:prstGeom prst="rect">
            <a:avLst/>
          </a:prstGeom>
          <a:ln w="12700">
            <a:miter lim="400000"/>
          </a:ln>
        </p:spPr>
      </p:pic>
      <p:sp>
        <p:nvSpPr>
          <p:cNvPr id="113" name="Matthew Christoff…"/>
          <p:cNvSpPr txBox="1"/>
          <p:nvPr/>
        </p:nvSpPr>
        <p:spPr>
          <a:xfrm>
            <a:off x="8988090" y="4937268"/>
            <a:ext cx="2180652" cy="6251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gn="ctr"/>
            <a:r>
              <a:t>Matthew Christoff</a:t>
            </a:r>
          </a:p>
          <a:p>
            <a:pPr algn="ctr"/>
            <a:r>
              <a:rPr u="sng">
                <a:solidFill>
                  <a:srgbClr val="0563C1"/>
                </a:solidFill>
                <a:uFill>
                  <a:solidFill>
                    <a:srgbClr val="0563C1"/>
                  </a:solidFill>
                </a:uFill>
                <a:hlinkClick r:id="rId7"/>
              </a:rPr>
              <a:t>mchristoff@ewu.edu</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Google Shape;60;p14"/>
          <p:cNvSpPr txBox="1">
            <a:spLocks noGrp="1"/>
          </p:cNvSpPr>
          <p:nvPr>
            <p:ph type="title"/>
          </p:nvPr>
        </p:nvSpPr>
        <p:spPr>
          <a:xfrm>
            <a:off x="415599" y="593366"/>
            <a:ext cx="11360802" cy="763601"/>
          </a:xfrm>
          <a:prstGeom prst="rect">
            <a:avLst/>
          </a:prstGeom>
        </p:spPr>
        <p:txBody>
          <a:bodyPr lIns="121899" tIns="121899" rIns="121899" bIns="121899">
            <a:normAutofit fontScale="90000"/>
          </a:bodyPr>
          <a:lstStyle>
            <a:lvl1pPr defTabSz="868680">
              <a:defRPr sz="4180"/>
            </a:lvl1pPr>
          </a:lstStyle>
          <a:p>
            <a:r>
              <a:rPr lang="en-US" dirty="0"/>
              <a:t>Problem statement </a:t>
            </a:r>
            <a:endParaRPr dirty="0"/>
          </a:p>
        </p:txBody>
      </p:sp>
      <p:sp>
        <p:nvSpPr>
          <p:cNvPr id="116" name="Google Shape;61;p14"/>
          <p:cNvSpPr txBox="1">
            <a:spLocks noGrp="1"/>
          </p:cNvSpPr>
          <p:nvPr>
            <p:ph type="body" idx="1"/>
          </p:nvPr>
        </p:nvSpPr>
        <p:spPr>
          <a:xfrm>
            <a:off x="415599" y="1536632"/>
            <a:ext cx="11360802" cy="4555202"/>
          </a:xfrm>
          <a:prstGeom prst="rect">
            <a:avLst/>
          </a:prstGeom>
        </p:spPr>
        <p:txBody>
          <a:bodyPr lIns="121899" tIns="121899" rIns="121899" bIns="121899"/>
          <a:lstStyle/>
          <a:p>
            <a:r>
              <a:rPr lang="en-US" dirty="0"/>
              <a:t>The landscape of Nintendo 64 (N64) emulation is fragmented, with each major emulator utilizing its own format for storing save data. This inconsistency creates challenges for users who wish to transfer save progress across different emulators or from physical cartridges to digital formats. The lack of a unified solution hinders preservation efforts, experimentation, and cross-platform play.</a:t>
            </a:r>
          </a:p>
          <a:p>
            <a:r>
              <a:rPr lang="en-US" dirty="0"/>
              <a:t>This project aims to provide a seamless and intuitive tool for translating N64 save files between popular emulators and converting physical cartridge data into compatible emulator formats. The tool will prioritize </a:t>
            </a:r>
            <a:r>
              <a:rPr lang="en-US" b="1" dirty="0"/>
              <a:t>effectiveness</a:t>
            </a:r>
            <a:r>
              <a:rPr lang="en-US" dirty="0"/>
              <a:t>, </a:t>
            </a:r>
            <a:r>
              <a:rPr lang="en-US" b="1" dirty="0"/>
              <a:t>versatility</a:t>
            </a:r>
            <a:r>
              <a:rPr lang="en-US" dirty="0"/>
              <a:t>, and </a:t>
            </a:r>
            <a:r>
              <a:rPr lang="en-US" b="1" dirty="0"/>
              <a:t>user-friendly design</a:t>
            </a:r>
            <a:r>
              <a:rPr lang="en-US" dirty="0"/>
              <a:t> to ensure broad accessibility and functionality.</a:t>
            </a:r>
          </a:p>
          <a:p>
            <a:endParaRPr dirty="0"/>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Title 1"/>
          <p:cNvSpPr txBox="1">
            <a:spLocks noGrp="1"/>
          </p:cNvSpPr>
          <p:nvPr>
            <p:ph type="title"/>
          </p:nvPr>
        </p:nvSpPr>
        <p:spPr>
          <a:xfrm>
            <a:off x="838200" y="365125"/>
            <a:ext cx="10515600" cy="1325563"/>
          </a:xfrm>
          <a:prstGeom prst="rect">
            <a:avLst/>
          </a:prstGeom>
        </p:spPr>
        <p:txBody>
          <a:bodyPr/>
          <a:lstStyle/>
          <a:p>
            <a:r>
              <a:t>Requirements List</a:t>
            </a:r>
          </a:p>
        </p:txBody>
      </p:sp>
      <p:sp>
        <p:nvSpPr>
          <p:cNvPr id="119" name="Content Placeholder 2"/>
          <p:cNvSpPr txBox="1">
            <a:spLocks noGrp="1"/>
          </p:cNvSpPr>
          <p:nvPr>
            <p:ph type="body" idx="1"/>
          </p:nvPr>
        </p:nvSpPr>
        <p:spPr>
          <a:xfrm>
            <a:off x="838200" y="1901825"/>
            <a:ext cx="10515600" cy="4351338"/>
          </a:xfrm>
          <a:prstGeom prst="rect">
            <a:avLst/>
          </a:prstGeom>
        </p:spPr>
        <p:txBody>
          <a:bodyPr/>
          <a:lstStyle/>
          <a:p>
            <a:r>
              <a:rPr dirty="0"/>
              <a:t>FR1: Bidirectional Conversion Support</a:t>
            </a:r>
            <a:br>
              <a:rPr dirty="0"/>
            </a:br>
            <a:r>
              <a:rPr i="1" dirty="0"/>
              <a:t>Conversion should be 1:1, can be done in any direction at any time</a:t>
            </a:r>
          </a:p>
          <a:p>
            <a:r>
              <a:rPr dirty="0"/>
              <a:t>FR2: File Validation and Error Handling</a:t>
            </a:r>
            <a:br>
              <a:rPr dirty="0"/>
            </a:br>
            <a:r>
              <a:rPr i="1" dirty="0"/>
              <a:t>Invalid or corrupted files should be identified and labeled as such</a:t>
            </a:r>
          </a:p>
          <a:p>
            <a:r>
              <a:rPr i="1" dirty="0"/>
              <a:t>NFR1: </a:t>
            </a:r>
            <a:r>
              <a:rPr dirty="0"/>
              <a:t>Help page for new/inexperienced users</a:t>
            </a:r>
            <a:br>
              <a:rPr dirty="0"/>
            </a:br>
            <a:r>
              <a:rPr i="1" dirty="0"/>
              <a:t>A guide for the application intended to help novice users</a:t>
            </a:r>
          </a:p>
          <a:p>
            <a:r>
              <a:rPr i="1" dirty="0"/>
              <a:t>NFR2: Usability</a:t>
            </a:r>
            <a:br>
              <a:rPr i="1" dirty="0"/>
            </a:br>
            <a:r>
              <a:rPr i="1" dirty="0"/>
              <a:t>The GUI interface should be accessible and easy to understand, allowing inexperienced users to accomplish their goal</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Title 1"/>
          <p:cNvSpPr txBox="1">
            <a:spLocks noGrp="1"/>
          </p:cNvSpPr>
          <p:nvPr>
            <p:ph type="title"/>
          </p:nvPr>
        </p:nvSpPr>
        <p:spPr>
          <a:xfrm>
            <a:off x="671512" y="-146844"/>
            <a:ext cx="10515601" cy="1325564"/>
          </a:xfrm>
          <a:prstGeom prst="rect">
            <a:avLst/>
          </a:prstGeom>
        </p:spPr>
        <p:txBody>
          <a:bodyPr/>
          <a:lstStyle/>
          <a:p>
            <a:r>
              <a:rPr dirty="0"/>
              <a:t>System Architecture Diagram</a:t>
            </a:r>
          </a:p>
        </p:txBody>
      </p:sp>
      <p:pic>
        <p:nvPicPr>
          <p:cNvPr id="125" name="Image" descr="Image"/>
          <p:cNvPicPr>
            <a:picLocks noChangeAspect="1"/>
          </p:cNvPicPr>
          <p:nvPr/>
        </p:nvPicPr>
        <p:blipFill>
          <a:blip r:embed="rId2"/>
          <a:stretch>
            <a:fillRect/>
          </a:stretch>
        </p:blipFill>
        <p:spPr>
          <a:xfrm>
            <a:off x="497292" y="932547"/>
            <a:ext cx="10864041" cy="5688199"/>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7" name="AD_4nXeeLbccEZdsVkuyUlWcPa8s8VUtdZjk-p2mWcXSDGB8Mi5i9zQ0R9YpV5fulsJy_xa5EBPH-nb4gYAN17jrat8g1wyt3t9j6v1xUSdKjZQ1jd8CHOJN69YQA8_YETjWBFAFvr_7Mg.png" descr="AD_4nXeeLbccEZdsVkuyUlWcPa8s8VUtdZjk-p2mWcXSDGB8Mi5i9zQ0R9YpV5fulsJy_xa5EBPH-nb4gYAN17jrat8g1wyt3t9j6v1xUSdKjZQ1jd8CHOJN69YQA8_YETjWBFAFvr_7Mg.png"/>
          <p:cNvPicPr>
            <a:picLocks noChangeAspect="1"/>
          </p:cNvPicPr>
          <p:nvPr/>
        </p:nvPicPr>
        <p:blipFill>
          <a:blip r:embed="rId2"/>
          <a:stretch>
            <a:fillRect/>
          </a:stretch>
        </p:blipFill>
        <p:spPr>
          <a:xfrm>
            <a:off x="2947987" y="311150"/>
            <a:ext cx="7962901" cy="6235700"/>
          </a:xfrm>
          <a:prstGeom prst="rect">
            <a:avLst/>
          </a:prstGeom>
          <a:ln w="12700">
            <a:miter lim="400000"/>
          </a:ln>
        </p:spPr>
      </p:pic>
      <p:sp>
        <p:nvSpPr>
          <p:cNvPr id="128" name="Title 1"/>
          <p:cNvSpPr txBox="1">
            <a:spLocks noGrp="1"/>
          </p:cNvSpPr>
          <p:nvPr>
            <p:ph type="title"/>
          </p:nvPr>
        </p:nvSpPr>
        <p:spPr>
          <a:xfrm>
            <a:off x="838200" y="-99219"/>
            <a:ext cx="10515600" cy="1325564"/>
          </a:xfrm>
          <a:prstGeom prst="rect">
            <a:avLst/>
          </a:prstGeom>
        </p:spPr>
        <p:txBody>
          <a:bodyPr/>
          <a:lstStyle/>
          <a:p>
            <a:r>
              <a:t>Use Case Modeling</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Title 1"/>
          <p:cNvSpPr txBox="1">
            <a:spLocks noGrp="1"/>
          </p:cNvSpPr>
          <p:nvPr>
            <p:ph type="title"/>
          </p:nvPr>
        </p:nvSpPr>
        <p:spPr>
          <a:xfrm>
            <a:off x="469106" y="-194469"/>
            <a:ext cx="10515601" cy="1325564"/>
          </a:xfrm>
          <a:prstGeom prst="rect">
            <a:avLst/>
          </a:prstGeom>
        </p:spPr>
        <p:txBody>
          <a:bodyPr/>
          <a:lstStyle/>
          <a:p>
            <a:r>
              <a:t>Structural Modeling: Class Diagram</a:t>
            </a:r>
          </a:p>
        </p:txBody>
      </p:sp>
      <p:pic>
        <p:nvPicPr>
          <p:cNvPr id="131" name="Image" descr="Image"/>
          <p:cNvPicPr>
            <a:picLocks noChangeAspect="1"/>
          </p:cNvPicPr>
          <p:nvPr/>
        </p:nvPicPr>
        <p:blipFill>
          <a:blip r:embed="rId2"/>
          <a:stretch>
            <a:fillRect/>
          </a:stretch>
        </p:blipFill>
        <p:spPr>
          <a:xfrm>
            <a:off x="1832199" y="812195"/>
            <a:ext cx="8527602" cy="6103089"/>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itle 1"/>
          <p:cNvSpPr txBox="1">
            <a:spLocks noGrp="1"/>
          </p:cNvSpPr>
          <p:nvPr>
            <p:ph type="title"/>
          </p:nvPr>
        </p:nvSpPr>
        <p:spPr>
          <a:xfrm>
            <a:off x="838200" y="-134938"/>
            <a:ext cx="10515600" cy="1325564"/>
          </a:xfrm>
          <a:prstGeom prst="rect">
            <a:avLst/>
          </a:prstGeom>
        </p:spPr>
        <p:txBody>
          <a:bodyPr/>
          <a:lstStyle/>
          <a:p>
            <a:r>
              <a:t>Behavioral Modeling: Sequence Diagram</a:t>
            </a:r>
          </a:p>
        </p:txBody>
      </p:sp>
      <p:pic>
        <p:nvPicPr>
          <p:cNvPr id="134" name="Image" descr="Image"/>
          <p:cNvPicPr>
            <a:picLocks noChangeAspect="1"/>
          </p:cNvPicPr>
          <p:nvPr/>
        </p:nvPicPr>
        <p:blipFill>
          <a:blip r:embed="rId2"/>
          <a:stretch>
            <a:fillRect/>
          </a:stretch>
        </p:blipFill>
        <p:spPr>
          <a:xfrm>
            <a:off x="4189672" y="1115205"/>
            <a:ext cx="3812656" cy="5718983"/>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title"/>
          </p:nvPr>
        </p:nvSpPr>
        <p:spPr>
          <a:xfrm>
            <a:off x="838200" y="-39688"/>
            <a:ext cx="10515600" cy="1325564"/>
          </a:xfrm>
          <a:prstGeom prst="rect">
            <a:avLst/>
          </a:prstGeom>
        </p:spPr>
        <p:txBody>
          <a:bodyPr/>
          <a:lstStyle/>
          <a:p>
            <a:r>
              <a:t>Behavioral Modeling: Activity Diagram</a:t>
            </a:r>
          </a:p>
        </p:txBody>
      </p:sp>
      <p:pic>
        <p:nvPicPr>
          <p:cNvPr id="137" name="Image" descr="Image"/>
          <p:cNvPicPr>
            <a:picLocks noChangeAspect="1"/>
          </p:cNvPicPr>
          <p:nvPr/>
        </p:nvPicPr>
        <p:blipFill>
          <a:blip r:embed="rId2"/>
          <a:stretch>
            <a:fillRect/>
          </a:stretch>
        </p:blipFill>
        <p:spPr>
          <a:xfrm>
            <a:off x="4171305" y="1036291"/>
            <a:ext cx="3849390" cy="5774084"/>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267</TotalTime>
  <Words>316</Words>
  <Application>Microsoft Office PowerPoint</Application>
  <PresentationFormat>Widescreen</PresentationFormat>
  <Paragraphs>33</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LM Roman 10</vt:lpstr>
      <vt:lpstr>Office Theme</vt:lpstr>
      <vt:lpstr>Zeldat Team Slippee </vt:lpstr>
      <vt:lpstr>The Team</vt:lpstr>
      <vt:lpstr>Problem statement </vt:lpstr>
      <vt:lpstr>Requirements List</vt:lpstr>
      <vt:lpstr>System Architecture Diagram</vt:lpstr>
      <vt:lpstr>Use Case Modeling</vt:lpstr>
      <vt:lpstr>Structural Modeling: Class Diagram</vt:lpstr>
      <vt:lpstr>Behavioral Modeling: Sequence Diagram</vt:lpstr>
      <vt:lpstr>Behavioral Modeling: Activity Diagram</vt:lpstr>
      <vt:lpstr>Implementation details</vt:lpstr>
      <vt:lpstr>Tools, Technologies, and Testing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Matthew Christoff</dc:creator>
  <cp:lastModifiedBy>Matthew Christoff</cp:lastModifiedBy>
  <cp:revision>1</cp:revision>
  <dcterms:modified xsi:type="dcterms:W3CDTF">2025-06-02T23:17:32Z</dcterms:modified>
</cp:coreProperties>
</file>